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40"/>
  </p:notesMasterIdLst>
  <p:sldIdLst>
    <p:sldId id="256" r:id="rId2"/>
    <p:sldId id="296" r:id="rId3"/>
    <p:sldId id="258" r:id="rId4"/>
    <p:sldId id="330" r:id="rId5"/>
    <p:sldId id="331" r:id="rId6"/>
    <p:sldId id="314" r:id="rId7"/>
    <p:sldId id="315" r:id="rId8"/>
    <p:sldId id="363" r:id="rId9"/>
    <p:sldId id="31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58" r:id="rId19"/>
    <p:sldId id="359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32" r:id="rId28"/>
    <p:sldId id="333" r:id="rId29"/>
    <p:sldId id="360" r:id="rId30"/>
    <p:sldId id="361" r:id="rId31"/>
    <p:sldId id="362" r:id="rId32"/>
    <p:sldId id="356" r:id="rId33"/>
    <p:sldId id="336" r:id="rId34"/>
    <p:sldId id="337" r:id="rId35"/>
    <p:sldId id="321" r:id="rId36"/>
    <p:sldId id="355" r:id="rId37"/>
    <p:sldId id="324" r:id="rId38"/>
    <p:sldId id="32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84" autoAdjust="0"/>
  </p:normalViewPr>
  <p:slideViewPr>
    <p:cSldViewPr snapToGrid="0">
      <p:cViewPr varScale="1">
        <p:scale>
          <a:sx n="70" d="100"/>
          <a:sy n="70" d="100"/>
        </p:scale>
        <p:origin x="60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14E1-DB4F-45C9-BD75-6BE002509168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ACFB-7C74-426E-8D32-FD4DED51DA0E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0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3603-0575-405B-839A-D0829AF1CF36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160D-0BFB-400A-8F92-4B912BA781D5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1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3494-13D4-43BC-8693-466325EF74ED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2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1959-12D4-4235-8329-4D9275323999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566B-EDE9-41F2-B155-BBDF37EF08AF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94D7-BBCC-40EA-A2AB-6A6CB76A8DC4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E9EE-A912-44EC-958D-7A8EDEB1430D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268B-F2BB-42FA-9AE0-A9A8DB86FEA2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2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A15F-BD7C-419E-9566-DAEC26D6B302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6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28CB9-F30F-42DD-951E-D813CABD8B4C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7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covid19.who.int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31072020-AI-ML-using-ml-dotn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743" y="3727521"/>
            <a:ext cx="11017065" cy="976093"/>
          </a:xfrm>
        </p:spPr>
        <p:txBody>
          <a:bodyPr>
            <a:normAutofit fontScale="25000" lnSpcReduction="20000"/>
          </a:bodyPr>
          <a:lstStyle/>
          <a:p>
            <a:r>
              <a:rPr lang="en-US" sz="13500" b="1" dirty="0"/>
              <a:t>Applying Data Science and Machine Learning using Microsoft </a:t>
            </a:r>
            <a:r>
              <a:rPr lang="en-US" sz="13500" b="1" dirty="0" err="1"/>
              <a:t>.Net</a:t>
            </a:r>
            <a:endParaRPr lang="en-US" sz="135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31-July-2020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0" y="1051425"/>
            <a:ext cx="3551228" cy="1836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61" y="983876"/>
            <a:ext cx="2152650" cy="1971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444" y="982681"/>
            <a:ext cx="2820761" cy="19728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3835628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7455" y="293915"/>
            <a:ext cx="11593287" cy="634637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3399" y="420325"/>
            <a:ext cx="11321143" cy="62308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809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5623" y="1508418"/>
            <a:ext cx="8100753" cy="524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</a:t>
            </a:r>
            <a:r>
              <a:rPr lang="en-US" dirty="0" smtClean="0"/>
              <a:t>July 30,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12" y="1432293"/>
            <a:ext cx="3018042" cy="5001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12" y="1432292"/>
            <a:ext cx="11569472" cy="5001983"/>
          </a:xfrm>
          <a:prstGeom prst="rect">
            <a:avLst/>
          </a:prstGeom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</a:t>
            </a:r>
            <a:r>
              <a:rPr lang="en-US" sz="3200" dirty="0" err="1" smtClean="0"/>
              <a:t>Vivek</a:t>
            </a:r>
            <a:r>
              <a:rPr lang="en-US" sz="3200" dirty="0" smtClean="0"/>
              <a:t> Sridhar and Paras </a:t>
            </a:r>
            <a:r>
              <a:rPr lang="en-US" sz="3200" dirty="0" err="1" smtClean="0"/>
              <a:t>Pundhir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- Microsoft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1723798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50118" y="1681959"/>
          <a:ext cx="9419910" cy="4925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9955">
                  <a:extLst>
                    <a:ext uri="{9D8B030D-6E8A-4147-A177-3AD203B41FA5}">
                      <a16:colId xmlns:a16="http://schemas.microsoft.com/office/drawing/2014/main" val="3920232602"/>
                    </a:ext>
                  </a:extLst>
                </a:gridCol>
                <a:gridCol w="4709955">
                  <a:extLst>
                    <a:ext uri="{9D8B030D-6E8A-4147-A177-3AD203B41FA5}">
                      <a16:colId xmlns:a16="http://schemas.microsoft.com/office/drawing/2014/main" val="1530353186"/>
                    </a:ext>
                  </a:extLst>
                </a:gridCol>
              </a:tblGrid>
              <a:tr h="420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DataFrame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IDataView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6891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Microsoft.Data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Microsoft.ML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9005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Analogous to List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Analogous to </a:t>
                      </a:r>
                      <a:r>
                        <a:rPr lang="en-US" dirty="0" err="1" smtClean="0"/>
                        <a:t>IEnumerable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57069"/>
                  </a:ext>
                </a:extLst>
              </a:tr>
              <a:tr h="72503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.Net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Devs</a:t>
                      </a:r>
                      <a:r>
                        <a:rPr lang="en-US" baseline="0" dirty="0" smtClean="0"/>
                        <a:t> interested in Data science (Exploration)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Devs</a:t>
                      </a:r>
                      <a:r>
                        <a:rPr lang="en-US" dirty="0" smtClean="0"/>
                        <a:t> interested</a:t>
                      </a:r>
                      <a:r>
                        <a:rPr lang="en-US" baseline="0" dirty="0" smtClean="0"/>
                        <a:t> in ML (Prediction)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058531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Schemaless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 bound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5005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Eager</a:t>
                      </a:r>
                      <a:r>
                        <a:rPr lang="en-US" baseline="0" dirty="0" smtClean="0"/>
                        <a:t>ly loaded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Lazy</a:t>
                      </a:r>
                      <a:r>
                        <a:rPr lang="en-US" baseline="0" dirty="0" smtClean="0"/>
                        <a:t> loaded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668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In-memory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Stream based, forward only cursor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60677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random access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8011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debug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 to debug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3504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only Csv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Csv, </a:t>
                      </a:r>
                      <a:r>
                        <a:rPr lang="en-US" baseline="0" dirty="0" err="1" smtClean="0"/>
                        <a:t>IEnumerable</a:t>
                      </a:r>
                      <a:r>
                        <a:rPr lang="en-US" baseline="0" dirty="0" smtClean="0"/>
                        <a:t>, Relational DB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02575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Apache Arrow</a:t>
                      </a:r>
                      <a:r>
                        <a:rPr lang="en-US" baseline="0" dirty="0" smtClean="0"/>
                        <a:t> format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</a:t>
                      </a:r>
                      <a:r>
                        <a:rPr lang="en-US" baseline="0" dirty="0" smtClean="0"/>
                        <a:t> based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5279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7719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1690688"/>
            <a:ext cx="6038850" cy="32861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/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55" y="1888844"/>
            <a:ext cx="1781118" cy="3162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5" y="1774458"/>
            <a:ext cx="4848225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28" y="1869623"/>
            <a:ext cx="4381500" cy="31813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2547257"/>
          </a:xfrm>
        </p:spPr>
        <p:txBody>
          <a:bodyPr>
            <a:normAutofit lnSpcReduction="10000"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github.com/praveenraghuvanshi/tech-sessions/tree/master/31072020-AI-ML-using-ml-dotnet</a:t>
            </a:r>
            <a:endParaRPr lang="en-US" dirty="0" smtClean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46314"/>
            <a:ext cx="6654074" cy="6238965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702198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387" y="2385898"/>
            <a:ext cx="523875" cy="5334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084566"/>
            <a:ext cx="4838700" cy="3390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61" y="1737359"/>
            <a:ext cx="6204294" cy="43150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4208</TotalTime>
  <Words>862</Words>
  <Application>Microsoft Office PowerPoint</Application>
  <PresentationFormat>Widescreen</PresentationFormat>
  <Paragraphs>226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Introduction</vt:lpstr>
      <vt:lpstr>Acknowledgements</vt:lpstr>
      <vt:lpstr>PowerPoint Presentation</vt:lpstr>
      <vt:lpstr>PowerPoint Presentation</vt:lpstr>
      <vt:lpstr>Exploratory Data Analysis - EDA</vt:lpstr>
      <vt:lpstr>EDA Contd…</vt:lpstr>
      <vt:lpstr>DataFrame</vt:lpstr>
      <vt:lpstr>Predictions - Time Series Analysis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PowerPoint Presentation</vt:lpstr>
      <vt:lpstr>PowerPoint Presentation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COVID-19</vt:lpstr>
      <vt:lpstr>COVID-19 (Statistics) : July 30, 2020</vt:lpstr>
      <vt:lpstr>.Net DataFrame </vt:lpstr>
      <vt:lpstr>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325</cp:revision>
  <dcterms:created xsi:type="dcterms:W3CDTF">2019-06-28T17:38:08Z</dcterms:created>
  <dcterms:modified xsi:type="dcterms:W3CDTF">2020-07-31T11:14:52Z</dcterms:modified>
</cp:coreProperties>
</file>